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6" r:id="rId4"/>
    <p:sldId id="267" r:id="rId5"/>
    <p:sldId id="268" r:id="rId6"/>
    <p:sldId id="269" r:id="rId7"/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FA5F-9624-44BC-9536-55ED01ED36F4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72D6-495E-4A37-9F6E-C4872E36AC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FA5F-9624-44BC-9536-55ED01ED36F4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72D6-495E-4A37-9F6E-C4872E36AC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FA5F-9624-44BC-9536-55ED01ED36F4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72D6-495E-4A37-9F6E-C4872E36AC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FA5F-9624-44BC-9536-55ED01ED36F4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72D6-495E-4A37-9F6E-C4872E36AC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FA5F-9624-44BC-9536-55ED01ED36F4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72D6-495E-4A37-9F6E-C4872E36AC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FA5F-9624-44BC-9536-55ED01ED36F4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72D6-495E-4A37-9F6E-C4872E36AC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FA5F-9624-44BC-9536-55ED01ED36F4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72D6-495E-4A37-9F6E-C4872E36AC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FA5F-9624-44BC-9536-55ED01ED36F4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72D6-495E-4A37-9F6E-C4872E36AC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FA5F-9624-44BC-9536-55ED01ED36F4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72D6-495E-4A37-9F6E-C4872E36AC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FA5F-9624-44BC-9536-55ED01ED36F4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72D6-495E-4A37-9F6E-C4872E36AC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FA5F-9624-44BC-9536-55ED01ED36F4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72D6-495E-4A37-9F6E-C4872E36AC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4FA5F-9624-44BC-9536-55ED01ED36F4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7072D6-495E-4A37-9F6E-C4872E36AC8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Types of Public Policy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3. Policy Formulation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White House executive agencies and interest groups develop proposed courses of action for controlling acid rain.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4. Policy Adoption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Provisions providing for an emissions trading system to reduce acid rain are included in the Clean Air Act of 1990.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5. Budgeting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Funds are appropriated (set aside) so that the Environmental Protection Agency can put the acid rain control system into effect.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6. Policy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An emissions trading system was created, and in 1993 the first sales of allowances for the discharge of sulfur dioxide—a prime component of acid rain—were held.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7. Policy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After the system has been in place long enough, there will be an evaluation of the emissions trading system to determine its effectiveness in reducing acid rain.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Note: Finding that the policy is ineffective will likely restart the policy process.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Makes a Good Policy?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makes good policy?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rule must be clear and easy to understand.</a:t>
            </a:r>
          </a:p>
          <a:p>
            <a:r>
              <a:rPr lang="en-US" dirty="0" smtClean="0"/>
              <a:t>People must be able to do what the rules say.</a:t>
            </a:r>
          </a:p>
          <a:p>
            <a:r>
              <a:rPr lang="en-US" dirty="0" smtClean="0"/>
              <a:t>It must not conflict with another rule.</a:t>
            </a:r>
          </a:p>
          <a:p>
            <a:r>
              <a:rPr lang="en-US" dirty="0" smtClean="0"/>
              <a:t>It must be enforceable.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There should be a penalty for breaking it.</a:t>
            </a:r>
          </a:p>
          <a:p>
            <a:r>
              <a:rPr lang="en-US" dirty="0" smtClean="0"/>
              <a:t>It must be posted or explained to people. (You have to “give notice”)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1. Requirement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Boys required to register for draft at age 18</a:t>
            </a:r>
          </a:p>
          <a:p>
            <a:r>
              <a:rPr lang="en-US" dirty="0" smtClean="0"/>
              <a:t>Requirement to have a driver’s license to operate a motor vehicle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2. Incentive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business tax exemptions</a:t>
            </a:r>
          </a:p>
          <a:p>
            <a:r>
              <a:rPr lang="en-US" dirty="0" smtClean="0"/>
              <a:t>Tax credits for new home buyers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3. Prohibition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dogs in park</a:t>
            </a:r>
          </a:p>
          <a:p>
            <a:r>
              <a:rPr lang="en-US" dirty="0" smtClean="0"/>
              <a:t>Murder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4. Disincentive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Points on your driver’s license for tickets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5. Service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Policies relating to services such as water, sewer, and road services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Policy-Making Process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Acid Rain Example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1. Problem Recognition and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Public officials and environmental groups identify acid rain as a problem.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2. Agenda Setting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Action by the president, members of Congress, and interest groups put acid rain on the national policy agenda.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</TotalTime>
  <Words>351</Words>
  <Application>Microsoft Office PowerPoint</Application>
  <PresentationFormat>On-screen Show (4:3)</PresentationFormat>
  <Paragraphs>40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Types of Public Policy</vt:lpstr>
      <vt:lpstr>1. Requirement Policy</vt:lpstr>
      <vt:lpstr>2. Incentive Policy</vt:lpstr>
      <vt:lpstr>3. Prohibition Policy</vt:lpstr>
      <vt:lpstr>4. Disincentive Policy</vt:lpstr>
      <vt:lpstr>5. Service Policy</vt:lpstr>
      <vt:lpstr>Policy-Making Process</vt:lpstr>
      <vt:lpstr>1. Problem Recognition and Definition</vt:lpstr>
      <vt:lpstr>2. Agenda Setting</vt:lpstr>
      <vt:lpstr>3. Policy Formulation</vt:lpstr>
      <vt:lpstr>4. Policy Adoption</vt:lpstr>
      <vt:lpstr>5. Budgeting</vt:lpstr>
      <vt:lpstr>6. Policy Implementation</vt:lpstr>
      <vt:lpstr>7. Policy Evaluation</vt:lpstr>
      <vt:lpstr>What Makes a Good Policy?</vt:lpstr>
      <vt:lpstr>What makes good policy?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Policy-Making Process</dc:title>
  <dc:creator>Wendy Nichols</dc:creator>
  <cp:lastModifiedBy>wnichols</cp:lastModifiedBy>
  <cp:revision>9</cp:revision>
  <dcterms:created xsi:type="dcterms:W3CDTF">2012-02-28T16:41:24Z</dcterms:created>
  <dcterms:modified xsi:type="dcterms:W3CDTF">2012-03-01T21:13:56Z</dcterms:modified>
</cp:coreProperties>
</file>